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E27B-CD73-4879-A66C-AE751CD7E149}" type="datetimeFigureOut">
              <a:rPr lang="sk-SK" smtClean="0"/>
              <a:pPr/>
              <a:t>31. 5. 2021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2B814-0C9D-4618-B737-965C49CBC54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Kan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8683582" cy="6596493"/>
          </a:xfrm>
          <a:prstGeom prst="rect">
            <a:avLst/>
          </a:prstGeom>
        </p:spPr>
      </p:pic>
      <p:pic>
        <p:nvPicPr>
          <p:cNvPr id="5" name="Obrázok 4" descr="trojholni K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70898"/>
            <a:ext cx="1316739" cy="1371603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1475656" y="500042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rgbClr val="FF0000"/>
                </a:solidFill>
              </a:rPr>
              <a:t>Letný stanový tábor: </a:t>
            </a:r>
            <a:r>
              <a:rPr lang="sk-SK" sz="4000" b="1" dirty="0" smtClean="0">
                <a:solidFill>
                  <a:srgbClr val="FF0000"/>
                </a:solidFill>
              </a:rPr>
              <a:t>„VÍŤAZSTVO“</a:t>
            </a:r>
            <a:endParaRPr lang="sk-SK" sz="4000" b="1" dirty="0">
              <a:solidFill>
                <a:srgbClr val="FF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642910" y="3357562"/>
            <a:ext cx="249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Termín </a:t>
            </a:r>
            <a:r>
              <a:rPr lang="sk-SK" b="1" smtClean="0"/>
              <a:t>: 11.7.-18.7.2021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642910" y="3786190"/>
            <a:ext cx="269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Miesto: </a:t>
            </a:r>
            <a:r>
              <a:rPr lang="sk-SK" b="1" dirty="0" err="1" smtClean="0"/>
              <a:t>Rázdiel</a:t>
            </a:r>
            <a:r>
              <a:rPr lang="sk-SK" b="1" dirty="0" smtClean="0"/>
              <a:t> /Žibritov/.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642910" y="4143380"/>
            <a:ext cx="490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Pre </a:t>
            </a:r>
            <a:r>
              <a:rPr lang="sk-SK" b="1" smtClean="0"/>
              <a:t>deti z </a:t>
            </a:r>
            <a:r>
              <a:rPr lang="sk-SK" b="1" dirty="0" smtClean="0"/>
              <a:t>klubu KP a ich kamarátov od 9-16 rokov</a:t>
            </a:r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642910" y="2143116"/>
            <a:ext cx="5576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</a:rPr>
              <a:t>Dobrodružné  putovanie do </a:t>
            </a:r>
            <a:r>
              <a:rPr lang="sk-SK" sz="2800" b="1" dirty="0" err="1" smtClean="0">
                <a:solidFill>
                  <a:srgbClr val="FF0000"/>
                </a:solidFill>
              </a:rPr>
              <a:t>Kanánu</a:t>
            </a:r>
            <a:r>
              <a:rPr lang="sk-SK" sz="2800" b="1" dirty="0" smtClean="0">
                <a:solidFill>
                  <a:srgbClr val="FF0000"/>
                </a:solidFill>
              </a:rPr>
              <a:t>.</a:t>
            </a:r>
            <a:endParaRPr lang="sk-SK" sz="2800" b="1" dirty="0">
              <a:solidFill>
                <a:srgbClr val="FF0000"/>
              </a:solidFill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714348" y="4500570"/>
            <a:ext cx="497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Cena: Vlastný stan: 85.- Stan KP: </a:t>
            </a:r>
            <a:r>
              <a:rPr lang="sk-SK" b="1" dirty="0"/>
              <a:t>95</a:t>
            </a:r>
            <a:r>
              <a:rPr lang="sk-SK" b="1" dirty="0" smtClean="0"/>
              <a:t>.- Chata: 110.-</a:t>
            </a:r>
            <a:endParaRPr lang="sk-SK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1000100" y="4786322"/>
            <a:ext cx="3635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Poznámka :stan KP, chata  je obmedzený počet</a:t>
            </a:r>
            <a:endParaRPr lang="sk-SK" sz="1400" b="1" dirty="0"/>
          </a:p>
        </p:txBody>
      </p:sp>
      <p:sp>
        <p:nvSpPr>
          <p:cNvPr id="13" name="BlokTextu 12"/>
          <p:cNvSpPr txBox="1"/>
          <p:nvPr/>
        </p:nvSpPr>
        <p:spPr>
          <a:xfrm>
            <a:off x="785786" y="5072074"/>
            <a:ext cx="3227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Záväzná prihláška do 15.6. 2021</a:t>
            </a:r>
            <a:endParaRPr lang="sk-SK" b="1" dirty="0"/>
          </a:p>
        </p:txBody>
      </p:sp>
      <p:sp>
        <p:nvSpPr>
          <p:cNvPr id="14" name="BlokTextu 13"/>
          <p:cNvSpPr txBox="1"/>
          <p:nvPr/>
        </p:nvSpPr>
        <p:spPr>
          <a:xfrm>
            <a:off x="785786" y="5643578"/>
            <a:ext cx="4448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Priniesť: PCR, LAMP test, nie starší ako 72 h.</a:t>
            </a:r>
            <a:endParaRPr lang="sk-SK" b="1" dirty="0"/>
          </a:p>
        </p:txBody>
      </p:sp>
      <p:sp>
        <p:nvSpPr>
          <p:cNvPr id="15" name="BlokTextu 14"/>
          <p:cNvSpPr txBox="1"/>
          <p:nvPr/>
        </p:nvSpPr>
        <p:spPr>
          <a:xfrm>
            <a:off x="1000100" y="6000768"/>
            <a:ext cx="371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Kontakt: </a:t>
            </a:r>
            <a:r>
              <a:rPr lang="sk-SK" dirty="0" err="1" smtClean="0"/>
              <a:t>Turóci</a:t>
            </a:r>
            <a:r>
              <a:rPr lang="sk-SK" dirty="0" smtClean="0"/>
              <a:t> František 0905992180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3428992" y="5357826"/>
            <a:ext cx="2064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s</a:t>
            </a:r>
            <a:r>
              <a:rPr lang="sk-SK" b="1" dirty="0" smtClean="0"/>
              <a:t> úhradou za pobyt.</a:t>
            </a:r>
            <a:endParaRPr lang="sk-SK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88</Words>
  <Application>Microsoft Office PowerPoint</Application>
  <PresentationFormat>Prezentácia na obrazovke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4" baseType="lpstr">
      <vt:lpstr>Arial</vt:lpstr>
      <vt:lpstr>Calibri</vt:lpstr>
      <vt:lpstr>Motív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</dc:creator>
  <cp:lastModifiedBy>Daniel Marfoldi</cp:lastModifiedBy>
  <cp:revision>13</cp:revision>
  <dcterms:created xsi:type="dcterms:W3CDTF">2021-05-30T20:44:04Z</dcterms:created>
  <dcterms:modified xsi:type="dcterms:W3CDTF">2021-05-31T05:21:35Z</dcterms:modified>
</cp:coreProperties>
</file>